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embeddedFontLst>
    <p:embeddedFont>
      <p:font typeface="Helvetica Neue"/>
      <p:regular r:id="rId72"/>
      <p:bold r:id="rId73"/>
      <p:italic r:id="rId74"/>
      <p:boldItalic r:id="rId75"/>
    </p:embeddedFont>
    <p:embeddedFont>
      <p:font typeface="Helvetica Neue Light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7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6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9.xml"/><Relationship Id="rId77" Type="http://schemas.openxmlformats.org/officeDocument/2006/relationships/font" Target="fonts/HelveticaNeueLight-bold.fntdata"/><Relationship Id="rId32" Type="http://schemas.openxmlformats.org/officeDocument/2006/relationships/slide" Target="slides/slide28.xml"/><Relationship Id="rId76" Type="http://schemas.openxmlformats.org/officeDocument/2006/relationships/font" Target="fonts/HelveticaNeueLight-regular.fntdata"/><Relationship Id="rId35" Type="http://schemas.openxmlformats.org/officeDocument/2006/relationships/slide" Target="slides/slide31.xml"/><Relationship Id="rId79" Type="http://schemas.openxmlformats.org/officeDocument/2006/relationships/font" Target="fonts/HelveticaNeueLight-boldItalic.fntdata"/><Relationship Id="rId34" Type="http://schemas.openxmlformats.org/officeDocument/2006/relationships/slide" Target="slides/slide30.xml"/><Relationship Id="rId78" Type="http://schemas.openxmlformats.org/officeDocument/2006/relationships/font" Target="fonts/HelveticaNeueLight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5" Type="http://schemas.openxmlformats.org/officeDocument/2006/relationships/image" Target="../media/image18.png"/><Relationship Id="rId14" Type="http://schemas.openxmlformats.org/officeDocument/2006/relationships/image" Target="../media/image20.png"/><Relationship Id="rId16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hyperlink" Target="https://goo.gl/PZNNGY" TargetMode="External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6216150" y="324550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6216150" y="1067437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goo.gl/PZNNGY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50" y="186992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2" name="Shape 302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18" name="Shape 318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19" name="Shape 3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Shape 3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Shape 321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Shape 32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Shape 32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Shape 32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Shape 325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Shape 32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Shape 32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1" name="Shape 351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3" name="Shape 353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4" name="Shape 354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59" name="Shape 359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65" name="Shape 36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66" name="Shape 36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3" name="Shape 37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5" name="Shape 37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76" name="Shape 37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1" name="Shape 38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387" name="Shape 38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8" name="Shape 38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5" name="Shape 39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7" name="Shape 39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8" name="Shape 39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3" name="Shape 40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8" name="Shape 408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09" name="Shape 409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11" name="Shape 411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12" name="Shape 412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0" name="Shape 42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2" name="Shape 42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3" name="Shape 42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33" name="Shape 433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34" name="Shape 434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36" name="Shape 43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37" name="Shape 43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8" name="Shape 43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5" name="Shape 44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8" name="Shape 44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3" name="Shape 45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59" name="Shape 459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61" name="Shape 461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2" name="Shape 462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3" name="Shape 463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3" name="Shape 473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6" name="Shape 476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6" name="Shape 486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8" name="Shape 488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4" name="Shape 494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0" name="Shape 500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1" name="Shape 501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3" name="Shape 503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6" name="Shape 506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>
            <p:ph idx="4294967295" type="title"/>
          </p:nvPr>
        </p:nvSpPr>
        <p:spPr>
          <a:xfrm>
            <a:off x="7126000" y="21634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0" name="Shape 510"/>
          <p:cNvSpPr/>
          <p:nvPr/>
        </p:nvSpPr>
        <p:spPr>
          <a:xfrm>
            <a:off x="7881987" y="20988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1" name="Shape 511"/>
          <p:cNvSpPr/>
          <p:nvPr/>
        </p:nvSpPr>
        <p:spPr>
          <a:xfrm>
            <a:off x="7849137" y="254095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3" name="Shape 513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ape 5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25" name="Shape 52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8" name="Shape 528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0" name="Shape 530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1" name="Shape 531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6" name="Shape 536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41" name="Shape 54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2" name="Shape 54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44" name="Shape 544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8" name="Shape 558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1" name="Shape 561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71" name="Shape 57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2" name="Shape 57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574" name="Shape 574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6" name="Shape 576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7" name="Shape 577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8" name="Shape 578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6" name="Shape 58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7" name="Shape 58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8" name="Shape 588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9" name="Shape 58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90" name="Shape 59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1" name="Shape 59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593" name="Shape 593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5" name="Shape 595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3" name="Shape 60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4" name="Shape 60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05" name="Shape 60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6" name="Shape 60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08" name="Shape 608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9" name="Shape 609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0" y="0"/>
            <a:ext cx="723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4294967295" type="title"/>
          </p:nvPr>
        </p:nvSpPr>
        <p:spPr>
          <a:xfrm>
            <a:off x="0" y="2062200"/>
            <a:ext cx="1565700" cy="10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POOL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fetchLatestTweets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twitter.&amp;fetchLatestTweets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determineTopic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topics.&amp;determineTopic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aggregateTopics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fetchNewsAbout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news.&amp;fetchNewsAbout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filterMostImportant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news.&amp;filterMostImportant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determineTopic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aggregateTopics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aggregatedTopics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fetchLatestTweets 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determineTopic = topics.&amp;determineTopic.asyncFun()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fetchNewsAbout = news.&amp;fetchNewsAbout.asyncFun()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filterMostImportant = news.&amp;filterMostImportant.asyncFun()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Promise topics = determineTopic(fetchLatestTweets)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aggregatedTopics.then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println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}.join()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Shape 695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6" name="Shape 696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709" name="Shape 709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710" name="Shape 710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Shape 718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hape 72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734" name="Shape 734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